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67522-DE14-4CD9-9F3B-1595DFFD03E7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D8A9-E3CD-435E-BFDC-EBEB988CA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0D8A9-E3CD-435E-BFDC-EBEB988CAC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>
            <a:off x="4495800" y="2057400"/>
            <a:ext cx="381000" cy="419100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3581400"/>
            <a:ext cx="3505200" cy="2819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 ও দশম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590800"/>
            <a:ext cx="1830848" cy="2141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066800" y="5334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ropped-concrete3d-copy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9" y="457200"/>
            <a:ext cx="8851515" cy="1905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62600" y="2667000"/>
            <a:ext cx="3429000" cy="609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Lesson  2 </a:t>
            </a:r>
            <a:r>
              <a:rPr lang="en-US" sz="2800" dirty="0" smtClean="0">
                <a:solidFill>
                  <a:schemeClr val="tx1"/>
                </a:solidFill>
              </a:rPr>
              <a:t>of 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1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bn-IN" sz="3200" smtClean="0">
                <a:latin typeface="Siyam Rupali" pitchFamily="2" charset="0"/>
                <a:cs typeface="Siyam Rupali" pitchFamily="2" charset="0"/>
              </a:rPr>
              <a:t>ডেটাবেজ ম্যানেজমেন্ট সিষ্টেমের কার্যাবলী </a:t>
            </a:r>
            <a:endParaRPr lang="en-US" sz="3200" smtClean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latin typeface="Siyam Rupali" pitchFamily="2" charset="0"/>
                <a:cs typeface="Siyam Rupali" pitchFamily="2" charset="0"/>
              </a:rPr>
              <a:t>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প্রয়োজন অনুযায়ী ব্যবহারকারীর জন্য ডেটাবেজ তৈরি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একসাথে বহু ব্যবহারকারী ডেটা অ্যাকসেস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 ফাইলগুলোতে নতুন ডেটা অর্ন্তভুক্ত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অপ্রয়োজনীয় ডেটা বা রেকর্ড মুছে ফেলা যায়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রেকর্ড আধুনিকীকরন করা 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ডেটার নিরাপত্তা তৈরি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রেকর্ডসমূহকে নির্দিষ্ট নিয়মে সাজানো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প্রিন্ট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ডেটার সত্যতা ও বৈধতা যাচাই করা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 সংরক্ষণ করা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bn-IN" sz="3200" smtClean="0">
                <a:latin typeface="Siyam Rupali" pitchFamily="2" charset="0"/>
                <a:cs typeface="Siyam Rupali" pitchFamily="2" charset="0"/>
              </a:rPr>
              <a:t>ডেটাবেজ ম্যানেজমেন্ট সিস্টেমের প্রকারভেদ</a:t>
            </a:r>
            <a:endParaRPr lang="en-US" sz="3200" smtClean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ডেটাবেজ ম্যানেজমেন্ট সিস্টেমকে বিভিন্নভাবে ভাগ করা যায় </a:t>
            </a:r>
            <a:r>
              <a:rPr lang="hi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buFontTx/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hi-IN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ক্লায়েন্ট সার্ভার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hi-IN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ডিস্ট্রিবিউটেড ডেটাবেজ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hi-IN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ওয়েব এনাবল ডেটাবেজ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873125" y="2520950"/>
            <a:ext cx="7466013" cy="13112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ডেটাবেস তৈরি করার পদ্ধতি  বল।</a:t>
            </a:r>
            <a:r>
              <a:rPr lang="bn-BD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522288" y="498475"/>
            <a:ext cx="8099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bn-BD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63538" y="2514600"/>
            <a:ext cx="8128000" cy="32624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বাড়ীর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কাজ</a:t>
            </a:r>
            <a:endParaRPr lang="bn-BD" sz="6000" dirty="0">
              <a:solidFill>
                <a:srgbClr val="FF0000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ea typeface="Calibri" pitchFamily="34" charset="0"/>
                <a:cs typeface="NikoshBAN" pitchFamily="2" charset="0"/>
              </a:rPr>
              <a:t>১.</a:t>
            </a:r>
            <a:r>
              <a:rPr lang="bn-BD" sz="4400" dirty="0">
                <a:latin typeface="NikoshBAN" pitchFamily="2" charset="0"/>
                <a:ea typeface="Calibri" pitchFamily="34" charset="0"/>
                <a:cs typeface="NikoshBAN" pitchFamily="2" charset="0"/>
              </a:rPr>
              <a:t> ডেটাবেস তৈরি করার পদ্ধতি লিখে আনবে।   </a:t>
            </a:r>
            <a:endParaRPr lang="en-US" sz="4400" dirty="0"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algn="ctr" eaLnBrk="0" hangingPunct="0"/>
            <a:endParaRPr lang="en-US" sz="1400" dirty="0">
              <a:latin typeface="Comic Sans MS" pitchFamily="66" charset="0"/>
              <a:ea typeface="Calibri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0" y="1"/>
            <a:ext cx="891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Horizontal brick"/>
          <p:cNvSpPr>
            <a:spLocks noChangeArrowheads="1"/>
          </p:cNvSpPr>
          <p:nvPr/>
        </p:nvSpPr>
        <p:spPr bwMode="auto">
          <a:xfrm>
            <a:off x="762000" y="3200400"/>
            <a:ext cx="7772400" cy="1470025"/>
          </a:xfrm>
          <a:prstGeom prst="rect">
            <a:avLst/>
          </a:prstGeom>
          <a:pattFill prst="horzBrick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n-BD" sz="440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ডাটাবেস ম্যানেজমেন্ট সিস্টেম</a:t>
            </a:r>
            <a:endParaRPr lang="en-US" sz="440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00200" y="1295400"/>
            <a:ext cx="60198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400">
                <a:latin typeface="NikoshBAN" pitchFamily="2" charset="0"/>
                <a:cs typeface="NikoshBAN" pitchFamily="2" charset="0"/>
              </a:rPr>
              <a:t>আজকের আলোচ্য বিষয়</a:t>
            </a:r>
            <a:endParaRPr lang="en-US" sz="44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allAtOnce" animBg="1"/>
      <p:bldP spid="2969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1262063" y="1146175"/>
            <a:ext cx="7458075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b="1" dirty="0" err="1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--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109538" y="3276600"/>
            <a:ext cx="9034462" cy="292387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Tx/>
              <a:buAutoNum type="arabicPeriod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Tx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সফটওয়্যার ব্যবহার করে ডেটাবেজ তৈরি করতে পারব।</a:t>
            </a:r>
          </a:p>
          <a:p>
            <a:pPr marL="342900" indent="-342900">
              <a:buFontTx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ডেটাবেজ এর ধারনা বিশ্লেষন করতে পারব।</a:t>
            </a:r>
          </a:p>
          <a:p>
            <a:pPr marL="342900" indent="-342900">
              <a:buFontTx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ডেটাবেজ ম্যানেজমেন্ট সিস্টেমের কার্যাবলী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304800"/>
            <a:ext cx="4724400" cy="65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n-IN" smtClean="0">
                <a:solidFill>
                  <a:srgbClr val="C02A55"/>
                </a:solidFill>
                <a:latin typeface="NikoshBAN" pitchFamily="2" charset="0"/>
                <a:cs typeface="NikoshBAN" pitchFamily="2" charset="0"/>
              </a:rPr>
              <a:t>ডেটাবেজ ম্যানেজমেন্ট সিষ্টেম</a:t>
            </a:r>
            <a:r>
              <a:rPr lang="bn-BD" smtClean="0">
                <a:solidFill>
                  <a:srgbClr val="C02A55"/>
                </a:solidFill>
                <a:latin typeface="NikoshBAN" pitchFamily="2" charset="0"/>
                <a:cs typeface="NikoshBAN" pitchFamily="2" charset="0"/>
              </a:rPr>
              <a:t> কি</a:t>
            </a:r>
            <a:endParaRPr lang="en-US" smtClean="0">
              <a:solidFill>
                <a:srgbClr val="C02A5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908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ডেটাবেজ ম্যানেজমেন্ট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(DBMS)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একটি ডেটাবেজ এবং ব্যবহারকারীর মধ্যে সমন্বয়ের কাজ করে থাকে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ডেটাবেজ সাধারণত দক্ষ বা সাধারণ সকল ব্যবহারকারীই ব্যবহার করতে পারেন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ডেটাবেজ ম্যানেজমেন্টের প্রধান কাজই হল ডেটাবেজকে সুন্দর এবং পরিশুদ্ধ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নিখুত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ভাবে ব্যবহারকারীর নিকট উপস্থাপন 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যাতে ব্যবহারকারী যেকোন সময় যে কোন ডেটা বা ইনফরমেশন তার প্রয়োজন অনুযায়ী পেতে পারেন</a:t>
            </a:r>
            <a:r>
              <a:rPr lang="hi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059" name="Picture 10" descr="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19600"/>
            <a:ext cx="655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4294967295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365125" indent="-255588" eaLnBrk="1" hangingPunct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ডেটাবেস তৈরি করার জন্য প্রথমে কম্পিউটার অপেন করি। 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MS Access,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Oracol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 অন্য প্রগাম দিয়ে ডেটাবেস করতে পারি। অমরা নিচের মত করলাম।। </a:t>
            </a:r>
          </a:p>
          <a:p>
            <a:pPr marL="365125" indent="-255588" eaLnBrk="1" hangingPunct="1">
              <a:buFontTx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Start &gt; All program &gt; MS office&gt; Ms Access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7 &gt; Blank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databes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 File name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বক্সে নাম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Criate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Vew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Degain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Vew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&gt;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বক্সে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name&gt; Ok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 করলে ফিল্ড নেম ও ডেটা টাইপে তথ্য পুরন করে সেভ করে টেবিলে তথ্য বসাই। তাহলেই ডেটাবেস তৈরি  হল। </a:t>
            </a:r>
          </a:p>
          <a:p>
            <a:pPr marL="365125" indent="-255588" eaLnBrk="1" hangingPunct="1"/>
            <a:endParaRPr lang="en-US" sz="2800" dirty="0" smtClean="0"/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371600" y="609600"/>
            <a:ext cx="6858000" cy="64135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সফটওয়্যার ব্যবহার করে ডেটাবেজ তৈরি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4294967295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365125" indent="-255588" eaLnBrk="1" hangingPunct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ডেটাবেস তৈরি করার জন্য প্রথমে কম্পিউটার অপেন করি। 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MS Access,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Oracol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 অন্য প্রগাম দিয়ে ডেটাবেস করতে পারি। অমরা নিচের মত করলাম।। </a:t>
            </a:r>
          </a:p>
          <a:p>
            <a:pPr marL="365125" indent="-255588" eaLnBrk="1" hangingPunct="1">
              <a:buFontTx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Start &gt; All program &gt; MS office&gt; Ms Access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7 &gt; Blank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databes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 File name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বক্সে নাম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Criate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&gt;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Vew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Degain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Vew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&gt;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বক্সে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name&gt; Ok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ক্লিক করলে ফিল্ড নেম ও ডেটা টাইপে তথ্য পুরন করে সেভ করে টেবিলে তথ্য বসাই। তাহলেই ডেটাবেস তৈরি  হল। </a:t>
            </a:r>
          </a:p>
          <a:p>
            <a:pPr marL="365125" indent="-255588" eaLnBrk="1" hangingPunct="1"/>
            <a:endParaRPr lang="en-US" sz="2800" dirty="0" smtClean="0"/>
          </a:p>
        </p:txBody>
      </p:sp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1371600" y="609600"/>
            <a:ext cx="6705600" cy="6413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সফটওয়্যার ব্যবহার করে ডেটাবেজ তৈরি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defRPr/>
            </a:pPr>
            <a:r>
              <a:rPr lang="bn-BD" b="1" kern="1200" dirty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নিন্মে </a:t>
            </a:r>
            <a:r>
              <a:rPr lang="en-US" b="1" kern="1200" dirty="0" err="1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b="1" kern="1200" dirty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kern="1200" dirty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ডেটাবেস তৈরি  হল।</a:t>
            </a:r>
            <a:endParaRPr lang="en-US" sz="4100" b="1" kern="1200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266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239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13" descr="index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038600"/>
            <a:ext cx="70866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4294967295"/>
          </p:nvPr>
        </p:nvSpPr>
        <p:spPr>
          <a:xfrm>
            <a:off x="609600" y="685800"/>
            <a:ext cx="8229600" cy="53768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65125" indent="-255588" eaLnBrk="1" hangingPunct="1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ডেটা টাইপঃ</a:t>
            </a:r>
          </a:p>
          <a:p>
            <a:pPr marL="365125" indent="-255588" eaLnBrk="1" hangingPunct="1">
              <a:buFontTx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১. কোন দেশিয় মুদ্রা।।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Text:-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বর্ন ভিত্তিক ডেটা।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2.Number:-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সংখ্যা ভিত্তিক ডেটা।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3.Auto number:-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ধারাবাহিক ভাবে সংখ্যা ভিত্তিক ডেটা।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4. Currency</a:t>
            </a: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5. Date/Time:-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তারিখ, সময়।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6. Logical:-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হা/ না, বিবাহিত/ অবিবাহিত।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7.Memo:-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ডেটার সংখ্যা কত হবে, ৫০০ টি মন্তব্য ঘরে বসে।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8. OLE Object:-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ডেটাবেসের নয়। সর্ফট্যারের মাধ্যমে ডেটাবেসে আনা হয়, এম এস, অরার্ড, পাওয়ার পয়েন্ট হতে।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9.Hyper link:-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কথাও হতে লিং মাধিমে আনা হয়।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10. Look up wizard:-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লিস্ট হতে পছন্দ মত নেওয়া।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365125" indent="-255588" eaLnBrk="1" hangingPunct="1">
              <a:buFontTx/>
              <a:buNone/>
            </a:pPr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895600" y="33338"/>
            <a:ext cx="3657600" cy="6413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u="sng" dirty="0">
                <a:latin typeface="NikoshBAN" pitchFamily="2" charset="0"/>
                <a:cs typeface="NikoshBAN" pitchFamily="2" charset="0"/>
              </a:rPr>
              <a:t>ডেটাবেজ এর ধারনা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715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65125" indent="-255588" eaLnBrk="1" hangingPunct="1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ডেটা প্রপাটিজ হলঃ- </a:t>
            </a:r>
          </a:p>
          <a:p>
            <a:pPr marL="365125" indent="-255588" eaLnBrk="1" hangingPunct="1">
              <a:buFontTx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filde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saize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ফিল্ড আকারর কত ক্যরেক্টার হবে।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Formet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টেক্স তাথাবলি কি ভাবে প্রদর্শিত হবে, @- টেক্স,&amp;-টেক্স/সংখ্যা,&lt;- ছোট অক্ষর,&gt;- বড় অক্ষর।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3. Input mark: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tex,number,date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time,corrency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কিভাবে ডেটা ইনপুট হবে 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4. Caption: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হের্ডিং সর্বচ্চ কত হবে।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Defoldvalu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ato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number/ ole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obj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ছাড়া সাবই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Defoldvalu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দেওয়া যায়, জা নিজে গহন করে।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7.Variable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rul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/Text:-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কনফাম না করলে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Variable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rul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হবে।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8.Requard: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কোন রিকুয়ার্ড মান ছাড়া ,ফাকা  যাওয়া যাবে না।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Allaw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zero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lenth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“ ” মধ্যে স্টিং ইনপুট করা।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65125" indent="-255588" eaLnBrk="1" hangingPunct="1">
              <a:buFontTx/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10. Index;-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মন্তব্যর জন্য । </a:t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 smtClean="0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514600" y="228600"/>
            <a:ext cx="5181600" cy="7016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4000" u="sng" dirty="0">
                <a:latin typeface="NikoshBAN" pitchFamily="2" charset="0"/>
                <a:cs typeface="NikoshBAN" pitchFamily="2" charset="0"/>
              </a:rPr>
              <a:t>ডেটাবেজ এর ধারনা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570</Words>
  <Application>Microsoft Office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ডেটাবেজ ম্যানেজমেন্ট সিষ্টেম কি</vt:lpstr>
      <vt:lpstr>Slide 5</vt:lpstr>
      <vt:lpstr>Slide 6</vt:lpstr>
      <vt:lpstr>নিন্মে একটি ডেটাবেস তৈরি  হল।</vt:lpstr>
      <vt:lpstr>Slide 8</vt:lpstr>
      <vt:lpstr>Slide 9</vt:lpstr>
      <vt:lpstr>ডেটাবেজ ম্যানেজমেন্ট সিষ্টেমের কার্যাবলী </vt:lpstr>
      <vt:lpstr>ডেটাবেজ ম্যানেজমেন্ট সিস্টেমের প্রকারভেদ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THANVEER AHMED JOY</dc:creator>
  <cp:lastModifiedBy>MOSHA</cp:lastModifiedBy>
  <cp:revision>23</cp:revision>
  <dcterms:created xsi:type="dcterms:W3CDTF">2006-08-16T00:00:00Z</dcterms:created>
  <dcterms:modified xsi:type="dcterms:W3CDTF">2016-12-25T04:49:33Z</dcterms:modified>
</cp:coreProperties>
</file>